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Kovařčík" initials="PK" lastIdx="1" clrIdx="0">
    <p:extLst>
      <p:ext uri="{19B8F6BF-5375-455C-9EA6-DF929625EA0E}">
        <p15:presenceInfo xmlns:p15="http://schemas.microsoft.com/office/powerpoint/2012/main" userId="aec42eda62b70e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29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1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1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2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66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6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9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3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4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6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2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uP1yHbOHUY?feature=oembed" TargetMode="External"/><Relationship Id="rId4" Type="http://schemas.openxmlformats.org/officeDocument/2006/relationships/hyperlink" Target="https://www.youtube.com/watch?v=TuP1yHbOHU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uP1yHbOHUY" TargetMode="External"/><Relationship Id="rId2" Type="http://schemas.openxmlformats.org/officeDocument/2006/relationships/hyperlink" Target="https://cs.wikipedia.org/wiki/Jaroslav_B%C3%A1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/search?q=jaroslav+b%C3%A1ba&amp;sxsrf=ALeKk01YtW4_LrxfyiWS8eBOfT0v3Ql02A:1591283959138&amp;source=lnms&amp;tbm=isch&amp;sa=X&amp;ved=2ahUKEwjivfvYuujpAhXPsaQKHQCWCp8Q_AUoAXoECBQQAw&amp;biw=1920&amp;bih=969#imgrc=pZvSvtWNc6vQAM" TargetMode="External"/><Relationship Id="rId4" Type="http://schemas.openxmlformats.org/officeDocument/2006/relationships/hyperlink" Target="https://zivotopis.osobnosti.cz/jaroslav-baba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433B5-8E0B-4B58-ACD3-E78C7F6B71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Jaroslav bába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3586F8-5E07-474E-B089-D19DC9890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4600" y="6273623"/>
            <a:ext cx="3400806" cy="462737"/>
          </a:xfrm>
        </p:spPr>
        <p:txBody>
          <a:bodyPr/>
          <a:lstStyle/>
          <a:p>
            <a:r>
              <a:rPr lang="cs-CZ" dirty="0"/>
              <a:t>Vypracoval Petr Kovařčík, 1. B</a:t>
            </a:r>
          </a:p>
        </p:txBody>
      </p:sp>
    </p:spTree>
    <p:extLst>
      <p:ext uri="{BB962C8B-B14F-4D97-AF65-F5344CB8AC3E}">
        <p14:creationId xmlns:p14="http://schemas.microsoft.com/office/powerpoint/2010/main" val="237834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CF0701-4DE2-4563-B445-2BB1718F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78776"/>
            <a:ext cx="5925310" cy="1174991"/>
          </a:xfrm>
        </p:spPr>
        <p:txBody>
          <a:bodyPr>
            <a:normAutofit/>
          </a:bodyPr>
          <a:lstStyle/>
          <a:p>
            <a:r>
              <a:rPr lang="cs-CZ" sz="2400"/>
              <a:t>ŽIVOTOPIS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91942-13D3-4AF9-B7B0-F70B464EE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640692"/>
            <a:ext cx="5925310" cy="3255252"/>
          </a:xfrm>
        </p:spPr>
        <p:txBody>
          <a:bodyPr>
            <a:normAutofit/>
          </a:bodyPr>
          <a:lstStyle/>
          <a:p>
            <a:r>
              <a:rPr lang="cs-CZ"/>
              <a:t>Jaroslav Bába je bývalý česky atlet</a:t>
            </a:r>
          </a:p>
          <a:p>
            <a:r>
              <a:rPr lang="cs-CZ"/>
              <a:t>Narodil se 2. září 1984 v Karviné</a:t>
            </a:r>
          </a:p>
          <a:p>
            <a:r>
              <a:rPr lang="cs-CZ"/>
              <a:t>Specializoval se na skok do výšky</a:t>
            </a:r>
          </a:p>
          <a:p>
            <a:r>
              <a:rPr lang="cs-CZ"/>
              <a:t>Získal medaili na LOH </a:t>
            </a:r>
          </a:p>
          <a:p>
            <a:r>
              <a:rPr lang="cs-CZ"/>
              <a:t>Ukončil kariéru v srpnu 2018</a:t>
            </a:r>
          </a:p>
          <a:p>
            <a:r>
              <a:rPr lang="cs-CZ"/>
              <a:t> měří 196 cm a v nejlepší formě měl 80 kg</a:t>
            </a:r>
          </a:p>
        </p:txBody>
      </p:sp>
      <p:pic>
        <p:nvPicPr>
          <p:cNvPr id="1026" name="Picture 2" descr="Obsah obrázku osoba, exteriér, muž, držení&#10;&#10;Popis byl vytvořen automaticky">
            <a:extLst>
              <a:ext uri="{FF2B5EF4-FFF2-40B4-BE49-F238E27FC236}">
                <a16:creationId xmlns:a16="http://schemas.microsoft.com/office/drawing/2014/main" id="{E2B69DC8-193C-43A0-806E-ABCEACB4AA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3" r="4695" b="1"/>
          <a:stretch/>
        </p:blipFill>
        <p:spPr bwMode="auto">
          <a:xfrm>
            <a:off x="7534654" y="10"/>
            <a:ext cx="465734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65732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id="{7A816DFB-8B0F-47B3-BC12-7B9F59B4EC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E37A81-6131-47BB-8301-47CCB2D7A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>
                <a:solidFill>
                  <a:srgbClr val="262626"/>
                </a:solidFill>
              </a:rPr>
              <a:t>ZAČÁTEK KARIÉRY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85D9A-5E5A-4960-AF2A-CD6F63A48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>
                <a:solidFill>
                  <a:srgbClr val="FFFFFF"/>
                </a:solidFill>
              </a:rPr>
              <a:t>Už od dětství přesvědčoval rodiče o svém talentu, takže ti jej nechali studovat na sportovním gymnáziu v Ostravě. Zde se stal členem AS SSK Vítkovice a svěřencem trenéra Aleše Dudy</a:t>
            </a:r>
          </a:p>
          <a:p>
            <a:pPr>
              <a:lnSpc>
                <a:spcPct val="90000"/>
              </a:lnSpc>
            </a:pPr>
            <a:r>
              <a:rPr lang="cs-CZ" sz="1700">
                <a:solidFill>
                  <a:srgbClr val="FFFFFF"/>
                </a:solidFill>
              </a:rPr>
              <a:t>Kariéru na mezinárodním poli zahájil v roce 2001 startem na MS do 17 let, kde skončil desátý.</a:t>
            </a:r>
          </a:p>
          <a:p>
            <a:pPr>
              <a:lnSpc>
                <a:spcPct val="90000"/>
              </a:lnSpc>
            </a:pPr>
            <a:r>
              <a:rPr lang="cs-CZ" sz="1700">
                <a:solidFill>
                  <a:srgbClr val="FFFFFF"/>
                </a:solidFill>
              </a:rPr>
              <a:t>Jeho 1. velký mezinárodní výsledek byla zlatá medaile z juniorského mistroství Evropy, kde přeskočil laťku na hodnotě 228 cm </a:t>
            </a:r>
          </a:p>
        </p:txBody>
      </p:sp>
      <p:sp>
        <p:nvSpPr>
          <p:cNvPr id="2053" name="Rectangle 72">
            <a:extLst>
              <a:ext uri="{FF2B5EF4-FFF2-40B4-BE49-F238E27FC236}">
                <a16:creationId xmlns:a16="http://schemas.microsoft.com/office/drawing/2014/main" id="{E87D435C-84AC-4E27-9CD3-0AAAF73EB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4" name="Rectangle 74">
            <a:extLst>
              <a:ext uri="{FF2B5EF4-FFF2-40B4-BE49-F238E27FC236}">
                <a16:creationId xmlns:a16="http://schemas.microsoft.com/office/drawing/2014/main" id="{EFA4C881-BF60-416C-A273-70541298E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Jaroslav Bába - Atletika">
            <a:extLst>
              <a:ext uri="{FF2B5EF4-FFF2-40B4-BE49-F238E27FC236}">
                <a16:creationId xmlns:a16="http://schemas.microsoft.com/office/drawing/2014/main" id="{CF30F168-BBBA-4D92-8C82-00C62A6710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709"/>
          <a:stretch/>
        </p:blipFill>
        <p:spPr bwMode="auto">
          <a:xfrm>
            <a:off x="7582709" y="970949"/>
            <a:ext cx="3123534" cy="459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126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Jaroslav Bába - Aktuálně.cz">
            <a:extLst>
              <a:ext uri="{FF2B5EF4-FFF2-40B4-BE49-F238E27FC236}">
                <a16:creationId xmlns:a16="http://schemas.microsoft.com/office/drawing/2014/main" id="{C0DC22FB-61E9-4EA5-9980-D4F29B688C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351"/>
          <a:stretch/>
        </p:blipFill>
        <p:spPr bwMode="auto">
          <a:xfrm>
            <a:off x="20" y="3429001"/>
            <a:ext cx="531504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72">
            <a:extLst>
              <a:ext uri="{FF2B5EF4-FFF2-40B4-BE49-F238E27FC236}">
                <a16:creationId xmlns:a16="http://schemas.microsoft.com/office/drawing/2014/main" id="{ECD6E6E8-151D-4402-8E0B-B529FBDC6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05E9B9B-6991-4A68-B156-96505DC96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732" y="1290025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>
                <a:solidFill>
                  <a:srgbClr val="262626"/>
                </a:solidFill>
              </a:rPr>
              <a:t>Největší úspěchy</a:t>
            </a:r>
          </a:p>
        </p:txBody>
      </p:sp>
      <p:pic>
        <p:nvPicPr>
          <p:cNvPr id="3074" name="Picture 2" descr="Výškařský rekordman a bronzový olympijský medailista Jaroslav Bába ...">
            <a:extLst>
              <a:ext uri="{FF2B5EF4-FFF2-40B4-BE49-F238E27FC236}">
                <a16:creationId xmlns:a16="http://schemas.microsoft.com/office/drawing/2014/main" id="{7EB5C6D6-31E1-4B74-BB9C-50561323E7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" r="9856"/>
          <a:stretch/>
        </p:blipFill>
        <p:spPr bwMode="auto">
          <a:xfrm>
            <a:off x="20" y="-2"/>
            <a:ext cx="5315041" cy="34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CBF39-4CB0-4945-A5B5-5A6307C3A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732" y="2858703"/>
            <a:ext cx="5285791" cy="3042547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Mezi jeho největší úspěchy se řadí 2x zlaté medaile z mistroství Evropy v atletice (1x juniorská a 1x U23), dále získal bronzovou medaili na LOH 2004 v Aténách,1x bronzovou z Halového MS v roce 2004 a 1x bronz a stříbro v Halovém mistroství Evropy</a:t>
            </a:r>
          </a:p>
          <a:p>
            <a:r>
              <a:rPr lang="cs-CZ">
                <a:solidFill>
                  <a:srgbClr val="FFFFFF"/>
                </a:solidFill>
              </a:rPr>
              <a:t>Velmi úspěšný byl i u nás na MČR, kde získal dohromady 22x zlatých, 2x stříbrné a 1x bronzovou medaili (dohromady včetně Halového MČR) </a:t>
            </a:r>
          </a:p>
        </p:txBody>
      </p:sp>
    </p:spTree>
    <p:extLst>
      <p:ext uri="{BB962C8B-B14F-4D97-AF65-F5344CB8AC3E}">
        <p14:creationId xmlns:p14="http://schemas.microsoft.com/office/powerpoint/2010/main" val="3574309540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547B92-CA8B-46E5-ABB4-1B99E877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/>
              <a:t>Zajímavosti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9480E6-6FB7-4831-A186-0B1E0D3ED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404040"/>
                </a:solidFill>
              </a:rPr>
              <a:t>Jeho osobní rekord je přeskočení laťky 237 cm nad zemí</a:t>
            </a:r>
          </a:p>
          <a:p>
            <a:r>
              <a:rPr lang="cs-CZ" dirty="0">
                <a:solidFill>
                  <a:srgbClr val="404040"/>
                </a:solidFill>
              </a:rPr>
              <a:t>Měl by získat dodatečně bronzovou medaili z ME v Curychu 2014, protože by těsně 4. za Ivanem </a:t>
            </a:r>
            <a:r>
              <a:rPr lang="cs-CZ">
                <a:solidFill>
                  <a:srgbClr val="404040"/>
                </a:solidFill>
              </a:rPr>
              <a:t>Uchovem</a:t>
            </a:r>
            <a:r>
              <a:rPr lang="cs-CZ" dirty="0">
                <a:solidFill>
                  <a:srgbClr val="404040"/>
                </a:solidFill>
              </a:rPr>
              <a:t>, který byl potrestán za doping</a:t>
            </a:r>
          </a:p>
          <a:p>
            <a:r>
              <a:rPr lang="cs-CZ" dirty="0">
                <a:solidFill>
                  <a:srgbClr val="404040"/>
                </a:solidFill>
              </a:rPr>
              <a:t>Už od mládí by velmi aktivní a dělal hodně sportů</a:t>
            </a:r>
          </a:p>
        </p:txBody>
      </p:sp>
      <p:pic>
        <p:nvPicPr>
          <p:cNvPr id="4098" name="Picture 2" descr="Jaroslav Bába: Věřím, že dcera bude chodit! | iSport.cz">
            <a:extLst>
              <a:ext uri="{FF2B5EF4-FFF2-40B4-BE49-F238E27FC236}">
                <a16:creationId xmlns:a16="http://schemas.microsoft.com/office/drawing/2014/main" id="{38E03E80-930C-4D78-8BC1-9C41C856B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701" y="3197317"/>
            <a:ext cx="282416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05643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édium 3" title="2004 Olympics, Mens High Jump">
            <a:hlinkClick r:id="" action="ppaction://media"/>
            <a:extLst>
              <a:ext uri="{FF2B5EF4-FFF2-40B4-BE49-F238E27FC236}">
                <a16:creationId xmlns:a16="http://schemas.microsoft.com/office/drawing/2014/main" id="{5E68BA08-BC00-49B1-AC54-08094C470B7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4788" y="1591056"/>
            <a:ext cx="6608602" cy="4952852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31F96DF-3059-4B81-8E44-F6941615F015}"/>
              </a:ext>
            </a:extLst>
          </p:cNvPr>
          <p:cNvSpPr txBox="1"/>
          <p:nvPr/>
        </p:nvSpPr>
        <p:spPr>
          <a:xfrm>
            <a:off x="3252132" y="944725"/>
            <a:ext cx="5922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Video z LOH 2004 v Aténách a famózní výkon Jaroslava Báby</a:t>
            </a:r>
          </a:p>
          <a:p>
            <a:pPr algn="ctr"/>
            <a:r>
              <a:rPr lang="cs-CZ" dirty="0">
                <a:hlinkClick r:id="rId4"/>
              </a:rPr>
              <a:t>https://www.youtube.com/watch?v=TuP1yHbOHUY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404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CFF317-41DB-4F2A-9CE5-4763C677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58D44-A744-4719-83BB-CDDDCB2D2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https://cs.wikipedia.org/wiki/Jaroslav_B%C3%A1ba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https://www.youtube.com/watch?v=TuP1yHbOHUY</a:t>
            </a:r>
            <a:endParaRPr lang="cs-CZ" dirty="0"/>
          </a:p>
          <a:p>
            <a:r>
              <a:rPr lang="cs-CZ" dirty="0">
                <a:hlinkClick r:id="rId4"/>
              </a:rPr>
              <a:t>https://zivotopis.osobnosti.cz/jaroslav-baba.php</a:t>
            </a:r>
            <a:endParaRPr lang="cs-CZ" dirty="0"/>
          </a:p>
          <a:p>
            <a:r>
              <a:rPr lang="cs-CZ" dirty="0">
                <a:hlinkClick r:id="rId5"/>
              </a:rPr>
              <a:t>https://www.google.com/search?q=jaroslav+b%C3%A1ba&amp;sxsrf=ALeKk01YtW4_LrxfyiWS8eBOfT0v3Ql02A:1591283959138&amp;source=lnms&amp;tbm=isch&amp;sa=X&amp;ved=2ahUKEwjivfvYuujpAhXPsaQKHQCWCp8Q_AUoAXoECBQQAw&amp;biw=1920&amp;bih=969#imgrc=pZvSvtWNc6vQAM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609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371</Words>
  <Application>Microsoft Office PowerPoint</Application>
  <PresentationFormat>Širokoúhlá obrazovka</PresentationFormat>
  <Paragraphs>27</Paragraphs>
  <Slides>7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Balík</vt:lpstr>
      <vt:lpstr>Jaroslav bába</vt:lpstr>
      <vt:lpstr>ŽIVOTOPIS</vt:lpstr>
      <vt:lpstr>ZAČÁTEK KARIÉRY</vt:lpstr>
      <vt:lpstr>Největší úspěchy</vt:lpstr>
      <vt:lpstr>Zajímavosti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bába</dc:title>
  <dc:creator>Petr Kovařčík</dc:creator>
  <cp:lastModifiedBy>Petr Kovařčík</cp:lastModifiedBy>
  <cp:revision>4</cp:revision>
  <dcterms:created xsi:type="dcterms:W3CDTF">2020-06-04T15:15:50Z</dcterms:created>
  <dcterms:modified xsi:type="dcterms:W3CDTF">2020-06-04T15:24:24Z</dcterms:modified>
</cp:coreProperties>
</file>